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58" r:id="rId5"/>
    <p:sldId id="259" r:id="rId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C129"/>
    <a:srgbClr val="FA676F"/>
    <a:srgbClr val="999999"/>
    <a:srgbClr val="FAAE37"/>
    <a:srgbClr val="FA9D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90"/>
    <p:restoredTop sz="94665"/>
  </p:normalViewPr>
  <p:slideViewPr>
    <p:cSldViewPr snapToGrid="0">
      <p:cViewPr varScale="1">
        <p:scale>
          <a:sx n="98" d="100"/>
          <a:sy n="98" d="100"/>
        </p:scale>
        <p:origin x="96" y="3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234EE3-854E-67F4-4206-1D6B8EDFE1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6CA3C90-731C-1DF6-C18D-20FC8DAE92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CB5C0CA-949E-45FC-9847-F00597E190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05098A-0DB8-FCFE-9522-DB67E201C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931A8DA-1ACF-73CA-7C5F-8228E39070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15255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693A8C-7252-AB34-82E0-EB2082098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A823156-2713-5A11-FF13-1497405AA7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53ED4A4-ADA9-6634-F612-97A2173F8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D5EF4A7-CA62-4A55-2F96-B5C5418647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241510-2489-DC09-42D0-A88483ED1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2097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FA39402-1998-1536-386D-E361954EA3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CFCAB8-65B0-BCE2-4F6B-755989B1C9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7F0DD3-7308-49D6-D1EF-DE839E4F8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70470B-5052-3462-B8FE-42AAB2E39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468B08C-FDDC-B79D-629E-436F7DE31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3878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C31182-6AEA-484F-7143-FA01451C5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878B8D2-7DC1-9F06-F385-E21852696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27CE9D1-1530-FD0B-32F3-767BFCFA10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C842F42-A78A-8EF3-5140-F9A223C84B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29DA7D9-54C1-7602-6A05-1B2E6E38CC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8738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635F45-B648-925B-BAE6-CD4880A71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6436179-3149-377F-E04C-F9E1382A2C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18361BB-A277-24ED-38C2-2F7DB2525C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9D86F5-C89C-A50C-F5A9-DEF7AADB3C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DAB693-2ECF-5608-79B1-2ACECD879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0671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61B6BB-9DAC-0795-D202-22BEE4B6BF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216A1B6-FE20-669A-E413-DF82E50DD4E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47C7E5F-5B98-7AEA-6EED-4ADA0717FB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C27E350-EC44-EB2D-1A3E-E966CC9C95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0EF6284-ADC9-4BFE-94E0-BB9335CBFC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577911-8B91-9768-BA2B-BFC348153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908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485862-2014-7113-C32B-27536CD3A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8751E1F-9FAA-E936-42FA-06CD23D14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19B4583-E40F-58CF-66A4-8130875934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4534E44-B6A9-EFC6-DD9F-E362520AC5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94B9A089-57E8-E38A-8257-3F1BA62D2C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3603EBB-F727-C5ED-EC28-1E893F3FAB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2053DE3-EE2E-9F99-8F6C-E40DCD304A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3CA8640-AA31-9E47-4842-50FBD8B42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5958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C73152-6DD3-0AAA-02FD-1B8286D35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48E55F4C-6126-1C88-25A7-0CCBFD867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FC03235-52A1-8C49-728C-6851C21CA9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3301EC7-4811-DEAE-FB68-4207F992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15793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D4C00A4-4122-07C0-0FF4-9C9A82C48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9310E5D-B52B-4E1C-AAB2-A94AEEC3E5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7A32CA9-C18B-C3E3-1DDF-B87217CAFA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61454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EDCE40-4333-000E-9E14-3F328FE7C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151EF5-FE8F-CFD5-BC5F-943C3615BB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F5A4968-DE43-08C9-951D-E2A59248BE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3AA0405-1274-382B-712E-F2B85D02F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3703F3B-144B-A234-9D62-1EC79AA5A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C560715-2F9A-E04C-18B9-765EAACEA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878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23B08F-A708-9022-FAEE-20A1AE846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AAEF36B-958C-1C27-EC4F-C85C0C36D1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760F26D-1AB9-8A17-71CE-6E1D35DDF2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4207194-550F-64FE-EBED-54E5B2640E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CF9FA24-7B04-20AD-3AAB-EFBE87F9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3B7EA8-8339-F6F9-DB68-DFB1B0A15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40432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48BB862-F975-4662-B14B-00FC84E0D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E8836B4-A2B4-B423-8B02-4999A4C6E3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07A2C45-19B0-E163-0CA8-DE9D90F8EC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CB8AF-415B-4D4C-B553-1CFEB402004C}" type="datetimeFigureOut">
              <a:rPr lang="es-ES" smtClean="0"/>
              <a:t>31/07/2025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6F68A30-1685-64C3-F0E4-48CF1799C1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91C4C5-768A-206E-162E-F0BC5C036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BF93C-61C3-644E-8786-0E1AA3E9520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323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CF62F9-BEA7-5E74-E5BA-6D6CB885A45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5F46D50-C876-615A-4A98-7C77B21848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0" y="0"/>
            <a:ext cx="122187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665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5A69FA0C-19FD-247F-799E-D51046AC7ED5}"/>
              </a:ext>
            </a:extLst>
          </p:cNvPr>
          <p:cNvSpPr/>
          <p:nvPr/>
        </p:nvSpPr>
        <p:spPr>
          <a:xfrm>
            <a:off x="2690774" y="1587534"/>
            <a:ext cx="681045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8800" b="1" cap="none" spc="0" dirty="0">
                <a:ln w="28575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Impact" panose="020B0806030902050204" pitchFamily="34" charset="0"/>
              </a:rPr>
              <a:t>TITULO </a:t>
            </a:r>
            <a:r>
              <a:rPr lang="es-ES" sz="8800" b="1" cap="none" spc="0" dirty="0" smtClean="0">
                <a:ln w="28575">
                  <a:solidFill>
                    <a:sysClr val="windowText" lastClr="000000"/>
                  </a:solidFill>
                  <a:prstDash val="solid"/>
                </a:ln>
                <a:solidFill>
                  <a:srgbClr val="FA676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Impact" panose="020B0806030902050204" pitchFamily="34" charset="0"/>
              </a:rPr>
              <a:t>IMAGEN</a:t>
            </a:r>
            <a:endParaRPr lang="es-ES" sz="8800" b="1" cap="none" spc="0" dirty="0">
              <a:ln w="28575">
                <a:solidFill>
                  <a:sysClr val="windowText" lastClr="000000"/>
                </a:solidFill>
                <a:prstDash val="solid"/>
              </a:ln>
              <a:solidFill>
                <a:srgbClr val="FA676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C98BB05E-554D-22E3-9006-3BCA5BD02F61}"/>
              </a:ext>
            </a:extLst>
          </p:cNvPr>
          <p:cNvSpPr/>
          <p:nvPr/>
        </p:nvSpPr>
        <p:spPr>
          <a:xfrm>
            <a:off x="4899198" y="3366002"/>
            <a:ext cx="239360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cap="none" spc="0" dirty="0">
                <a:ln w="28575">
                  <a:solidFill>
                    <a:sysClr val="windowText" lastClr="000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Impact" panose="020B0806030902050204" pitchFamily="34" charset="0"/>
              </a:rPr>
              <a:t>Autor/es</a:t>
            </a:r>
            <a:endParaRPr lang="es-ES" sz="8800" b="1" cap="none" spc="0" dirty="0">
              <a:ln w="28575">
                <a:solidFill>
                  <a:sysClr val="windowText" lastClr="000000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B61172AD-D3FC-1E73-068B-E68C190209B7}"/>
              </a:ext>
            </a:extLst>
          </p:cNvPr>
          <p:cNvSpPr/>
          <p:nvPr/>
        </p:nvSpPr>
        <p:spPr>
          <a:xfrm>
            <a:off x="4952097" y="4904252"/>
            <a:ext cx="2287806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4800" b="1" dirty="0">
                <a:ln w="28575">
                  <a:solidFill>
                    <a:sysClr val="windowText" lastClr="000000"/>
                  </a:solidFill>
                  <a:prstDash val="solid"/>
                </a:ln>
                <a:solidFill>
                  <a:srgbClr val="FAC129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Impact" panose="020B0806030902050204" pitchFamily="34" charset="0"/>
              </a:rPr>
              <a:t>Hospital</a:t>
            </a:r>
            <a:endParaRPr lang="es-ES" sz="8800" b="1" cap="none" spc="0" dirty="0">
              <a:ln w="28575">
                <a:solidFill>
                  <a:sysClr val="windowText" lastClr="000000"/>
                </a:solidFill>
                <a:prstDash val="solid"/>
              </a:ln>
              <a:solidFill>
                <a:srgbClr val="FAC129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Impact" panose="020B0806030902050204" pitchFamily="34" charset="0"/>
            </a:endParaRPr>
          </a:p>
        </p:txBody>
      </p: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52400" y="1524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538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3111197" y="1259800"/>
            <a:ext cx="6172200" cy="4873625"/>
          </a:xfrm>
        </p:spPr>
      </p:sp>
    </p:spTree>
    <p:extLst>
      <p:ext uri="{BB962C8B-B14F-4D97-AF65-F5344CB8AC3E}">
        <p14:creationId xmlns:p14="http://schemas.microsoft.com/office/powerpoint/2010/main" val="23392582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/>
          <p:cNvSpPr/>
          <p:nvPr/>
        </p:nvSpPr>
        <p:spPr>
          <a:xfrm>
            <a:off x="0" y="0"/>
            <a:ext cx="12192001" cy="722375"/>
          </a:xfrm>
          <a:prstGeom prst="rect">
            <a:avLst/>
          </a:prstGeom>
          <a:solidFill>
            <a:srgbClr val="99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999" y="1"/>
            <a:ext cx="5324272" cy="722375"/>
          </a:xfrm>
        </p:spPr>
      </p:pic>
      <p:sp>
        <p:nvSpPr>
          <p:cNvPr id="6" name="CuadroTexto 5"/>
          <p:cNvSpPr txBox="1"/>
          <p:nvPr/>
        </p:nvSpPr>
        <p:spPr>
          <a:xfrm>
            <a:off x="663102" y="1410354"/>
            <a:ext cx="10865796" cy="43524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ct val="200000"/>
              </a:lnSpc>
            </a:pPr>
            <a:r>
              <a:rPr lang="es-ES" sz="3600" dirty="0" smtClean="0">
                <a:latin typeface="72 Black" panose="020B0A04030603020204" pitchFamily="34" charset="0"/>
                <a:cs typeface="72 Black" panose="020B0A04030603020204" pitchFamily="34" charset="0"/>
              </a:rPr>
              <a:t>1. </a:t>
            </a:r>
          </a:p>
          <a:p>
            <a:pPr>
              <a:lnSpc>
                <a:spcPct val="200000"/>
              </a:lnSpc>
            </a:pPr>
            <a:r>
              <a:rPr lang="es-ES" sz="3600" dirty="0" smtClean="0">
                <a:latin typeface="72 Black" panose="020B0A04030603020204" pitchFamily="34" charset="0"/>
                <a:cs typeface="72 Black" panose="020B0A04030603020204" pitchFamily="34" charset="0"/>
              </a:rPr>
              <a:t>2.</a:t>
            </a:r>
          </a:p>
          <a:p>
            <a:pPr>
              <a:lnSpc>
                <a:spcPct val="200000"/>
              </a:lnSpc>
            </a:pPr>
            <a:r>
              <a:rPr lang="es-ES" sz="3600" dirty="0" smtClean="0">
                <a:latin typeface="72 Black" panose="020B0A04030603020204" pitchFamily="34" charset="0"/>
                <a:cs typeface="72 Black" panose="020B0A04030603020204" pitchFamily="34" charset="0"/>
              </a:rPr>
              <a:t>3.</a:t>
            </a:r>
          </a:p>
          <a:p>
            <a:pPr>
              <a:lnSpc>
                <a:spcPct val="200000"/>
              </a:lnSpc>
            </a:pPr>
            <a:r>
              <a:rPr lang="es-ES" sz="3600" dirty="0" smtClean="0">
                <a:latin typeface="72 Black" panose="020B0A04030603020204" pitchFamily="34" charset="0"/>
                <a:cs typeface="72 Black" panose="020B0A04030603020204" pitchFamily="34" charset="0"/>
              </a:rPr>
              <a:t>4.</a:t>
            </a:r>
            <a:endParaRPr lang="es-ES" sz="3600" dirty="0">
              <a:latin typeface="72 Black" panose="020B0A04030603020204" pitchFamily="34" charset="0"/>
              <a:cs typeface="72 Black" panose="020B0A040306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606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791892"/>
            <a:ext cx="10515600" cy="1325563"/>
          </a:xfrm>
        </p:spPr>
        <p:txBody>
          <a:bodyPr/>
          <a:lstStyle/>
          <a:p>
            <a:pPr algn="r"/>
            <a:r>
              <a:rPr lang="es-ES" dirty="0" smtClean="0">
                <a:latin typeface="Berlin Sans FB" panose="020E0602020502020306" pitchFamily="34" charset="0"/>
              </a:rPr>
              <a:t>DIAGNÓSTICO </a:t>
            </a:r>
            <a:r>
              <a:rPr lang="es-ES" dirty="0" smtClean="0">
                <a:solidFill>
                  <a:srgbClr val="FA676F"/>
                </a:solidFill>
                <a:latin typeface="Berlin Sans FB" panose="020E0602020502020306" pitchFamily="34" charset="0"/>
              </a:rPr>
              <a:t>FINAL</a:t>
            </a:r>
            <a:endParaRPr lang="es-ES" dirty="0">
              <a:solidFill>
                <a:srgbClr val="FA676F"/>
              </a:solidFill>
              <a:latin typeface="Berlin Sans FB" panose="020E0602020502020306" pitchFamily="34" charset="0"/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838200" y="2954033"/>
            <a:ext cx="10515600" cy="1442869"/>
          </a:xfrm>
        </p:spPr>
        <p:txBody>
          <a:bodyPr/>
          <a:lstStyle/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620305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</TotalTime>
  <Words>14</Words>
  <Application>Microsoft Office PowerPoint</Application>
  <PresentationFormat>Panorámica</PresentationFormat>
  <Paragraphs>8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72 Black</vt:lpstr>
      <vt:lpstr>Arial</vt:lpstr>
      <vt:lpstr>Berlin Sans FB</vt:lpstr>
      <vt:lpstr>Calibri</vt:lpstr>
      <vt:lpstr>Calibri Light</vt:lpstr>
      <vt:lpstr>Impact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DIAGNÓSTICO FINAL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Rafa Rubio</dc:creator>
  <cp:lastModifiedBy>Rafael Rubio Diaz</cp:lastModifiedBy>
  <cp:revision>5</cp:revision>
  <dcterms:created xsi:type="dcterms:W3CDTF">2023-07-05T18:41:55Z</dcterms:created>
  <dcterms:modified xsi:type="dcterms:W3CDTF">2025-07-31T11:24:57Z</dcterms:modified>
</cp:coreProperties>
</file>