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E37"/>
    <a:srgbClr val="FA9D45"/>
    <a:srgbClr val="FAC129"/>
    <a:srgbClr val="FA6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90"/>
    <p:restoredTop sz="94665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234EE3-854E-67F4-4206-1D6B8EDFE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CA3C90-731C-1DF6-C18D-20FC8DAE9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B5C0CA-949E-45FC-9847-F00597E19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05098A-0DB8-FCFE-9522-DB67E201C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31A8DA-1ACF-73CA-7C5F-8228E39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525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93A8C-7252-AB34-82E0-EB2082098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823156-2713-5A11-FF13-1497405AA7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3ED4A4-ADA9-6634-F612-97A2173F8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5EF4A7-CA62-4A55-2F96-B5C541864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241510-2489-DC09-42D0-A88483ED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09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A39402-1998-1536-386D-E361954EA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CFCAB8-65B0-BCE2-4F6B-755989B1C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7F0DD3-7308-49D6-D1EF-DE839E4F8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70470B-5052-3462-B8FE-42AAB2E3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68B08C-FDDC-B79D-629E-436F7DE31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387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C31182-6AEA-484F-7143-FA01451C5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78B8D2-7DC1-9F06-F385-E21852696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7CE9D1-1530-FD0B-32F3-767BFCFA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842F42-A78A-8EF3-5140-F9A223C84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DA7D9-54C1-7602-6A05-1B2E6E38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873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635F45-B648-925B-BAE6-CD4880A7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436179-3149-377F-E04C-F9E1382A2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8361BB-A277-24ED-38C2-2F7DB2525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9D86F5-C89C-A50C-F5A9-DEF7AADB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DAB693-2ECF-5608-79B1-2ACECD879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67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1B6BB-9DAC-0795-D202-22BEE4B6B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16A1B6-FE20-669A-E413-DF82E50DD4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7C7E5F-5B98-7AEA-6EED-4ADA0717F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27E350-EC44-EB2D-1A3E-E966CC9C9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EF6284-ADC9-4BFE-94E0-BB9335CBF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577911-8B91-9768-BA2B-BFC34815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08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85862-2014-7113-C32B-27536CD3A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751E1F-9FAA-E936-42FA-06CD23D14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9B4583-E40F-58CF-66A4-813087593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4534E44-B6A9-EFC6-DD9F-E362520AC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4B9A089-57E8-E38A-8257-3F1BA62D2C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3603EBB-F727-C5ED-EC28-1E893F3F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2053DE3-EE2E-9F99-8F6C-E40DCD304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CA8640-AA31-9E47-4842-50FBD8B4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958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73152-6DD3-0AAA-02FD-1B8286D35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8E55F4C-6126-1C88-25A7-0CCBFD867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FC03235-52A1-8C49-728C-6851C21CA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301EC7-4811-DEAE-FB68-4207F992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5793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D4C00A4-4122-07C0-0FF4-9C9A82C4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310E5D-B52B-4E1C-AAB2-A94AEEC3E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A32CA9-C18B-C3E3-1DDF-B87217CAF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145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DCE40-4333-000E-9E14-3F328FE7C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151EF5-FE8F-CFD5-BC5F-943C3615B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5A4968-DE43-08C9-951D-E2A59248B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AA0405-1274-382B-712E-F2B85D02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703F3B-144B-A234-9D62-1EC79AA5A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560715-2F9A-E04C-18B9-765EAAC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87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23B08F-A708-9022-FAEE-20A1AE84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AEF36B-958C-1C27-EC4F-C85C0C36D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60F26D-1AB9-8A17-71CE-6E1D35DDF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207194-550F-64FE-EBED-54E5B2640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F9FA24-7B04-20AD-3AAB-EFBE87F9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3B7EA8-8339-F6F9-DB68-DFB1B0A1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043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48BB862-F975-4662-B14B-00FC84E0D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8836B4-A2B4-B423-8B02-4999A4C6E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7A2C45-19B0-E163-0CA8-DE9D90F8EC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F68A30-1685-64C3-F0E4-48CF1799C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91C4C5-768A-206E-162E-F0BC5C036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23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F62F9-BEA7-5E74-E5BA-6D6CB885A4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F46D50-C876-615A-4A98-7C77B21848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65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1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90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709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817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899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05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80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58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360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18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A69FA0C-19FD-247F-799E-D51046AC7ED5}"/>
              </a:ext>
            </a:extLst>
          </p:cNvPr>
          <p:cNvSpPr/>
          <p:nvPr/>
        </p:nvSpPr>
        <p:spPr>
          <a:xfrm>
            <a:off x="3197322" y="1587534"/>
            <a:ext cx="579735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b="1" cap="none" spc="0" dirty="0">
                <a:ln w="28575">
                  <a:solidFill>
                    <a:srgbClr val="FA9D4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TITULO CASO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98BB05E-554D-22E3-9006-3BCA5BD02F61}"/>
              </a:ext>
            </a:extLst>
          </p:cNvPr>
          <p:cNvSpPr/>
          <p:nvPr/>
        </p:nvSpPr>
        <p:spPr>
          <a:xfrm>
            <a:off x="4899198" y="3366002"/>
            <a:ext cx="23936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>
                <a:ln w="28575">
                  <a:solidFill>
                    <a:srgbClr val="FA9D4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Autor/es</a:t>
            </a:r>
            <a:endParaRPr lang="es-ES" sz="8800" b="1" cap="none" spc="0" dirty="0">
              <a:ln w="28575">
                <a:solidFill>
                  <a:srgbClr val="FA9D4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61172AD-D3FC-1E73-068B-E68C190209B7}"/>
              </a:ext>
            </a:extLst>
          </p:cNvPr>
          <p:cNvSpPr/>
          <p:nvPr/>
        </p:nvSpPr>
        <p:spPr>
          <a:xfrm>
            <a:off x="4952097" y="4904252"/>
            <a:ext cx="22878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28575">
                  <a:solidFill>
                    <a:srgbClr val="FA9D4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Hospital</a:t>
            </a:r>
            <a:endParaRPr lang="es-ES" sz="8800" b="1" cap="none" spc="0" dirty="0">
              <a:ln w="28575">
                <a:solidFill>
                  <a:srgbClr val="FA9D4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538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6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80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67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841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801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07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12192001" cy="722375"/>
          </a:xfrm>
          <a:prstGeom prst="rect">
            <a:avLst/>
          </a:prstGeom>
          <a:solidFill>
            <a:srgbClr val="FAAE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9" y="1"/>
            <a:ext cx="5324272" cy="722375"/>
          </a:xfrm>
        </p:spPr>
      </p:pic>
    </p:spTree>
    <p:extLst>
      <p:ext uri="{BB962C8B-B14F-4D97-AF65-F5344CB8AC3E}">
        <p14:creationId xmlns:p14="http://schemas.microsoft.com/office/powerpoint/2010/main" val="29860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71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704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11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88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56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51CA9-30A4-673B-8DBB-37A88002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832"/>
            <a:ext cx="10515600" cy="899856"/>
          </a:xfrm>
        </p:spPr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D526B5-7F41-D532-C352-A2FC8D22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1726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</Words>
  <Application>Microsoft Office PowerPoint</Application>
  <PresentationFormat>Panorámica</PresentationFormat>
  <Paragraphs>3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Impact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 Rubio</dc:creator>
  <cp:lastModifiedBy>Rafael Rubio Diaz</cp:lastModifiedBy>
  <cp:revision>4</cp:revision>
  <dcterms:created xsi:type="dcterms:W3CDTF">2023-07-05T18:41:55Z</dcterms:created>
  <dcterms:modified xsi:type="dcterms:W3CDTF">2025-07-31T11:19:14Z</dcterms:modified>
</cp:coreProperties>
</file>